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7" r:id="rId2"/>
  </p:sldIdLst>
  <p:sldSz cx="13004800" cy="9753600"/>
  <p:notesSz cx="6889750" cy="10021888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32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77555" autoAdjust="0"/>
  </p:normalViewPr>
  <p:slideViewPr>
    <p:cSldViewPr snapToGrid="0">
      <p:cViewPr varScale="1">
        <p:scale>
          <a:sx n="58" d="100"/>
          <a:sy n="58" d="100"/>
        </p:scale>
        <p:origin x="106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>
            <a:spLocks noGrp="1" noRot="1" noChangeAspect="1"/>
          </p:cNvSpPr>
          <p:nvPr>
            <p:ph type="sldImg"/>
          </p:nvPr>
        </p:nvSpPr>
        <p:spPr>
          <a:xfrm>
            <a:off x="939800" y="752475"/>
            <a:ext cx="5010150" cy="3757613"/>
          </a:xfrm>
          <a:prstGeom prst="rect">
            <a:avLst/>
          </a:prstGeom>
        </p:spPr>
        <p:txBody>
          <a:bodyPr lIns="92464" tIns="46232" rIns="92464" bIns="46232"/>
          <a:lstStyle/>
          <a:p>
            <a:endParaRPr/>
          </a:p>
        </p:txBody>
      </p:sp>
      <p:sp>
        <p:nvSpPr>
          <p:cNvPr id="18" name="Shape 18"/>
          <p:cNvSpPr>
            <a:spLocks noGrp="1"/>
          </p:cNvSpPr>
          <p:nvPr>
            <p:ph type="body" sz="quarter" idx="1"/>
          </p:nvPr>
        </p:nvSpPr>
        <p:spPr>
          <a:xfrm>
            <a:off x="918634" y="4760398"/>
            <a:ext cx="5052484" cy="4509849"/>
          </a:xfrm>
          <a:prstGeom prst="rect">
            <a:avLst/>
          </a:prstGeom>
        </p:spPr>
        <p:txBody>
          <a:bodyPr lIns="92464" tIns="46232" rIns="92464" bIns="46232"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1631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b">
            <a:normAutofit/>
          </a:bodyPr>
          <a:lstStyle/>
          <a:p>
            <a:r>
              <a:t>Texte du titre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1541880"/>
              </p:ext>
            </p:extLst>
          </p:nvPr>
        </p:nvGraphicFramePr>
        <p:xfrm>
          <a:off x="909053" y="1756611"/>
          <a:ext cx="11357810" cy="7427806"/>
        </p:xfrm>
        <a:graphic>
          <a:graphicData uri="http://schemas.openxmlformats.org/drawingml/2006/table">
            <a:tbl>
              <a:tblPr firstRow="1" firstCol="1">
                <a:tableStyleId>{C7B018BB-80A7-4F77-B60F-C8B233D01FF8}</a:tableStyleId>
              </a:tblPr>
              <a:tblGrid>
                <a:gridCol w="2272297">
                  <a:extLst>
                    <a:ext uri="{9D8B030D-6E8A-4147-A177-3AD203B41FA5}">
                      <a16:colId xmlns:a16="http://schemas.microsoft.com/office/drawing/2014/main" val="3346025026"/>
                    </a:ext>
                  </a:extLst>
                </a:gridCol>
                <a:gridCol w="1514475">
                  <a:extLst>
                    <a:ext uri="{9D8B030D-6E8A-4147-A177-3AD203B41FA5}">
                      <a16:colId xmlns:a16="http://schemas.microsoft.com/office/drawing/2014/main" val="2981344729"/>
                    </a:ext>
                  </a:extLst>
                </a:gridCol>
                <a:gridCol w="1514475">
                  <a:extLst>
                    <a:ext uri="{9D8B030D-6E8A-4147-A177-3AD203B41FA5}">
                      <a16:colId xmlns:a16="http://schemas.microsoft.com/office/drawing/2014/main" val="1531764530"/>
                    </a:ext>
                  </a:extLst>
                </a:gridCol>
                <a:gridCol w="1619250">
                  <a:extLst>
                    <a:ext uri="{9D8B030D-6E8A-4147-A177-3AD203B41FA5}">
                      <a16:colId xmlns:a16="http://schemas.microsoft.com/office/drawing/2014/main" val="2127823470"/>
                    </a:ext>
                  </a:extLst>
                </a:gridCol>
                <a:gridCol w="1619250">
                  <a:extLst>
                    <a:ext uri="{9D8B030D-6E8A-4147-A177-3AD203B41FA5}">
                      <a16:colId xmlns:a16="http://schemas.microsoft.com/office/drawing/2014/main" val="3349477499"/>
                    </a:ext>
                  </a:extLst>
                </a:gridCol>
                <a:gridCol w="2818063">
                  <a:extLst>
                    <a:ext uri="{9D8B030D-6E8A-4147-A177-3AD203B41FA5}">
                      <a16:colId xmlns:a16="http://schemas.microsoft.com/office/drawing/2014/main" val="734220044"/>
                    </a:ext>
                  </a:extLst>
                </a:gridCol>
              </a:tblGrid>
              <a:tr h="920087">
                <a:tc rowSpan="2">
                  <a:txBody>
                    <a:bodyPr/>
                    <a:lstStyle/>
                    <a:p>
                      <a:pPr defTabSz="914400">
                        <a:tabLst>
                          <a:tab pos="1181100" algn="l"/>
                        </a:tabLst>
                        <a:defRPr sz="2600">
                          <a:effectLst>
                            <a:outerShdw blurRad="25400" dist="25400" dir="5400000" rotWithShape="0">
                              <a:srgbClr val="000000">
                                <a:alpha val="60000"/>
                              </a:srgbClr>
                            </a:outerShdw>
                          </a:effectLst>
                          <a:sym typeface="Helvetica"/>
                        </a:defRPr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defTabSz="914400">
                        <a:tabLst>
                          <a:tab pos="1181100" algn="l"/>
                        </a:tabLst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800" b="1" dirty="0">
                          <a:solidFill>
                            <a:srgbClr val="FFFFFF"/>
                          </a:solidFill>
                          <a:effectLst>
                            <a:outerShdw blurRad="25400" dist="25400" dir="5400000" rotWithShape="0">
                              <a:srgbClr val="000000">
                                <a:alpha val="60000"/>
                              </a:srgbClr>
                            </a:outerShdw>
                          </a:effectLst>
                          <a:latin typeface="+mn-lt"/>
                          <a:ea typeface="Myriad Pro Bold"/>
                          <a:cs typeface="Myriad Pro Bold"/>
                          <a:sym typeface="Myriad Pro Bold"/>
                        </a:rPr>
                        <a:t>Matin</a:t>
                      </a:r>
                      <a:endParaRPr sz="2800" b="1" dirty="0">
                        <a:solidFill>
                          <a:srgbClr val="FFFFFF"/>
                        </a:solidFill>
                        <a:effectLst>
                          <a:outerShdw blurRad="25400" dist="25400" dir="5400000" rotWithShape="0">
                            <a:srgbClr val="000000">
                              <a:alpha val="60000"/>
                            </a:srgbClr>
                          </a:outerShdw>
                        </a:effectLst>
                        <a:latin typeface="+mn-lt"/>
                        <a:ea typeface="Myriad Pro Bold"/>
                        <a:cs typeface="Myriad Pro Bold"/>
                        <a:sym typeface="Myriad Pro Bold"/>
                      </a:endParaRPr>
                    </a:p>
                  </a:txBody>
                  <a:tcPr marL="50800" marR="50800" marT="50800" marB="50800" anchor="ctr" horzOverflow="overflow">
                    <a:lnL w="0">
                      <a:miter lim="400000"/>
                    </a:lnL>
                    <a:lnR w="12700">
                      <a:solidFill>
                        <a:srgbClr val="531B93"/>
                      </a:solidFill>
                      <a:miter lim="400000"/>
                    </a:lnR>
                    <a:lnT w="12700">
                      <a:solidFill>
                        <a:srgbClr val="531B93"/>
                      </a:solidFill>
                      <a:miter lim="400000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hueOff val="384618"/>
                        <a:satOff val="3869"/>
                        <a:lumOff val="5802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defTabSz="914400">
                        <a:tabLst>
                          <a:tab pos="1181100" algn="l"/>
                        </a:tabLst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800" b="1" dirty="0">
                          <a:solidFill>
                            <a:srgbClr val="FFFFFF"/>
                          </a:solidFill>
                          <a:effectLst>
                            <a:outerShdw blurRad="25400" dist="25400" dir="5400000" rotWithShape="0">
                              <a:srgbClr val="000000">
                                <a:alpha val="60000"/>
                              </a:srgbClr>
                            </a:outerShdw>
                          </a:effectLst>
                          <a:latin typeface="+mn-lt"/>
                          <a:ea typeface="Myriad Pro Bold"/>
                          <a:cs typeface="Myriad Pro Bold"/>
                          <a:sym typeface="Myriad Pro Bold"/>
                        </a:rPr>
                        <a:t>Après-midi</a:t>
                      </a:r>
                      <a:endParaRPr sz="2800" b="1" dirty="0">
                        <a:solidFill>
                          <a:srgbClr val="FFFFFF"/>
                        </a:solidFill>
                        <a:effectLst>
                          <a:outerShdw blurRad="25400" dist="25400" dir="5400000" rotWithShape="0">
                            <a:srgbClr val="000000">
                              <a:alpha val="60000"/>
                            </a:srgbClr>
                          </a:outerShdw>
                        </a:effectLst>
                        <a:latin typeface="+mn-lt"/>
                        <a:ea typeface="Myriad Pro Bold"/>
                        <a:cs typeface="Myriad Pro Bold"/>
                        <a:sym typeface="Myriad Pro Bold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531B93"/>
                      </a:solidFill>
                      <a:miter lim="400000"/>
                    </a:lnR>
                    <a:lnT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hueOff val="384618"/>
                        <a:satOff val="3869"/>
                        <a:lumOff val="5802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181100" algn="l"/>
                        </a:tabLst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800" b="1" dirty="0">
                          <a:solidFill>
                            <a:srgbClr val="FFFFFF"/>
                          </a:solidFill>
                          <a:effectLst>
                            <a:outerShdw blurRad="25400" dist="25400" dir="5400000" rotWithShape="0">
                              <a:srgbClr val="000000">
                                <a:alpha val="60000"/>
                              </a:srgbClr>
                            </a:outerShdw>
                          </a:effectLst>
                          <a:latin typeface="+mn-lt"/>
                          <a:ea typeface="Myriad Pro Bold"/>
                          <a:cs typeface="Myriad Pro Bold"/>
                          <a:sym typeface="Myriad Pro Bold"/>
                        </a:rPr>
                        <a:t>Toutes la journée</a:t>
                      </a:r>
                      <a:endParaRPr sz="2800" b="1" dirty="0">
                        <a:solidFill>
                          <a:srgbClr val="FFFFFF"/>
                        </a:solidFill>
                        <a:effectLst>
                          <a:outerShdw blurRad="25400" dist="25400" dir="5400000" rotWithShape="0">
                            <a:srgbClr val="000000">
                              <a:alpha val="60000"/>
                            </a:srgbClr>
                          </a:outerShdw>
                        </a:effectLst>
                        <a:latin typeface="+mn-lt"/>
                        <a:ea typeface="Myriad Pro Bold"/>
                        <a:cs typeface="Myriad Pro Bold"/>
                        <a:sym typeface="Myriad Pro Bold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531B93"/>
                      </a:solidFill>
                      <a:miter lim="400000"/>
                    </a:lnR>
                    <a:lnT w="12700">
                      <a:solidFill>
                        <a:srgbClr val="531B93"/>
                      </a:solidFill>
                      <a:miter lim="400000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hueOff val="384618"/>
                        <a:satOff val="3869"/>
                        <a:lumOff val="5802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822799"/>
                  </a:ext>
                </a:extLst>
              </a:tr>
              <a:tr h="218902">
                <a:tc vMerge="1">
                  <a:txBody>
                    <a:bodyPr/>
                    <a:lstStyle/>
                    <a:p>
                      <a:pPr defTabSz="914400">
                        <a:tabLst>
                          <a:tab pos="1181100" algn="l"/>
                        </a:tabLst>
                        <a:defRPr sz="2600">
                          <a:effectLst>
                            <a:outerShdw blurRad="25400" dist="25400" dir="5400000" rotWithShape="0">
                              <a:srgbClr val="000000">
                                <a:alpha val="60000"/>
                              </a:srgbClr>
                            </a:outerShdw>
                          </a:effectLst>
                          <a:sym typeface="Helvetica"/>
                        </a:defRPr>
                      </a:pPr>
                      <a:endParaRPr dirty="0"/>
                    </a:p>
                  </a:txBody>
                  <a:tcPr marL="50800" marR="50800" marT="50800" marB="50800" anchor="ctr" horzOverflow="overflow">
                    <a:lnL w="0">
                      <a:noFill/>
                      <a:miter lim="400000"/>
                    </a:lnL>
                    <a:lnR w="0">
                      <a:noFill/>
                      <a:miter lim="400000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181100" algn="l"/>
                        </a:tabLst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400" b="1" dirty="0">
                          <a:solidFill>
                            <a:srgbClr val="FFFFFF"/>
                          </a:solidFill>
                          <a:effectLst>
                            <a:outerShdw blurRad="25400" dist="25400" dir="5400000" rotWithShape="0">
                              <a:srgbClr val="000000">
                                <a:alpha val="60000"/>
                              </a:srgbClr>
                            </a:outerShdw>
                          </a:effectLst>
                          <a:latin typeface="+mn-lt"/>
                          <a:ea typeface="Myriad Pro Bold"/>
                          <a:cs typeface="Myriad Pro Bold"/>
                          <a:sym typeface="Myriad Pro Bold"/>
                        </a:rPr>
                        <a:t>Univers 1</a:t>
                      </a:r>
                      <a:endParaRPr sz="2400" b="1" dirty="0">
                        <a:solidFill>
                          <a:srgbClr val="FFFFFF"/>
                        </a:solidFill>
                        <a:effectLst>
                          <a:outerShdw blurRad="25400" dist="25400" dir="5400000" rotWithShape="0">
                            <a:srgbClr val="000000">
                              <a:alpha val="60000"/>
                            </a:srgbClr>
                          </a:outerShdw>
                        </a:effectLst>
                        <a:latin typeface="+mn-lt"/>
                        <a:ea typeface="Myriad Pro Bold"/>
                        <a:cs typeface="Myriad Pro Bold"/>
                        <a:sym typeface="Myriad Pro Bold"/>
                      </a:endParaRPr>
                    </a:p>
                  </a:txBody>
                  <a:tcPr marL="50800" marR="50800" marT="50800" marB="50800" anchor="ctr" horzOverflow="overflow">
                    <a:lnL w="0">
                      <a:noFill/>
                      <a:miter lim="400000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531B93"/>
                      </a:solidFill>
                      <a:miter lim="400000"/>
                    </a:lnB>
                    <a:solidFill>
                      <a:schemeClr val="accent4">
                        <a:hueOff val="384618"/>
                        <a:satOff val="3869"/>
                        <a:lumOff val="5802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181100" algn="l"/>
                        </a:tabLst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400" b="1" dirty="0">
                          <a:solidFill>
                            <a:srgbClr val="FFFFFF"/>
                          </a:solidFill>
                          <a:effectLst>
                            <a:outerShdw blurRad="25400" dist="25400" dir="5400000" rotWithShape="0">
                              <a:srgbClr val="000000">
                                <a:alpha val="60000"/>
                              </a:srgbClr>
                            </a:outerShdw>
                          </a:effectLst>
                          <a:latin typeface="+mn-lt"/>
                          <a:ea typeface="Myriad Pro Bold"/>
                          <a:cs typeface="Myriad Pro Bold"/>
                          <a:sym typeface="Myriad Pro Bold"/>
                        </a:rPr>
                        <a:t>Univers 2</a:t>
                      </a:r>
                      <a:endParaRPr sz="2400" b="1" dirty="0">
                        <a:solidFill>
                          <a:srgbClr val="FFFFFF"/>
                        </a:solidFill>
                        <a:effectLst>
                          <a:outerShdw blurRad="25400" dist="25400" dir="5400000" rotWithShape="0">
                            <a:srgbClr val="000000">
                              <a:alpha val="60000"/>
                            </a:srgbClr>
                          </a:outerShdw>
                        </a:effectLst>
                        <a:latin typeface="+mn-lt"/>
                        <a:ea typeface="Myriad Pro Bold"/>
                        <a:cs typeface="Myriad Pro Bold"/>
                        <a:sym typeface="Myriad Pro Bold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531B93"/>
                      </a:solidFill>
                      <a:miter lim="400000"/>
                    </a:lnB>
                    <a:solidFill>
                      <a:schemeClr val="accent4">
                        <a:hueOff val="384618"/>
                        <a:satOff val="3869"/>
                        <a:lumOff val="5802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181100" algn="l"/>
                        </a:tabLst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400" b="1" dirty="0">
                          <a:solidFill>
                            <a:srgbClr val="FFFFFF"/>
                          </a:solidFill>
                          <a:effectLst>
                            <a:outerShdw blurRad="25400" dist="25400" dir="5400000" rotWithShape="0">
                              <a:srgbClr val="000000">
                                <a:alpha val="60000"/>
                              </a:srgbClr>
                            </a:outerShdw>
                          </a:effectLst>
                          <a:latin typeface="+mn-lt"/>
                          <a:ea typeface="Myriad Pro Bold"/>
                          <a:cs typeface="Myriad Pro Bold"/>
                          <a:sym typeface="Myriad Pro Bold"/>
                        </a:rPr>
                        <a:t>Univers 1</a:t>
                      </a:r>
                      <a:endParaRPr sz="2400" b="1" dirty="0">
                        <a:solidFill>
                          <a:srgbClr val="FFFFFF"/>
                        </a:solidFill>
                        <a:effectLst>
                          <a:outerShdw blurRad="25400" dist="25400" dir="5400000" rotWithShape="0">
                            <a:srgbClr val="000000">
                              <a:alpha val="60000"/>
                            </a:srgbClr>
                          </a:outerShdw>
                        </a:effectLst>
                        <a:latin typeface="+mn-lt"/>
                        <a:ea typeface="Myriad Pro Bold"/>
                        <a:cs typeface="Myriad Pro Bold"/>
                        <a:sym typeface="Myriad Pro Bold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chemeClr val="accent4">
                        <a:hueOff val="384618"/>
                        <a:satOff val="3869"/>
                        <a:lumOff val="5802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181100" algn="l"/>
                        </a:tabLst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400" b="1" dirty="0">
                          <a:solidFill>
                            <a:srgbClr val="FFFFFF"/>
                          </a:solidFill>
                          <a:effectLst>
                            <a:outerShdw blurRad="25400" dist="25400" dir="5400000" rotWithShape="0">
                              <a:srgbClr val="000000">
                                <a:alpha val="60000"/>
                              </a:srgbClr>
                            </a:outerShdw>
                          </a:effectLst>
                          <a:latin typeface="+mn-lt"/>
                          <a:ea typeface="Myriad Pro Bold"/>
                          <a:cs typeface="Myriad Pro Bold"/>
                          <a:sym typeface="Myriad Pro Bold"/>
                        </a:rPr>
                        <a:t>Univers 2</a:t>
                      </a:r>
                      <a:endParaRPr sz="2400" b="1" dirty="0">
                        <a:solidFill>
                          <a:srgbClr val="FFFFFF"/>
                        </a:solidFill>
                        <a:effectLst>
                          <a:outerShdw blurRad="25400" dist="25400" dir="5400000" rotWithShape="0">
                            <a:srgbClr val="000000">
                              <a:alpha val="60000"/>
                            </a:srgbClr>
                          </a:outerShdw>
                        </a:effectLst>
                        <a:latin typeface="+mn-lt"/>
                        <a:ea typeface="Myriad Pro Bold"/>
                        <a:cs typeface="Myriad Pro Bold"/>
                        <a:sym typeface="Myriad Pro Bold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531B93"/>
                      </a:solidFill>
                      <a:miter lim="400000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chemeClr val="accent4">
                        <a:hueOff val="384618"/>
                        <a:satOff val="3869"/>
                        <a:lumOff val="5802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181100" algn="l"/>
                        </a:tabLst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400" b="1" dirty="0">
                          <a:solidFill>
                            <a:srgbClr val="FFFFFF"/>
                          </a:solidFill>
                          <a:effectLst>
                            <a:outerShdw blurRad="25400" dist="25400" dir="5400000" rotWithShape="0">
                              <a:srgbClr val="000000">
                                <a:alpha val="60000"/>
                              </a:srgbClr>
                            </a:outerShdw>
                          </a:effectLst>
                          <a:latin typeface="+mn-lt"/>
                          <a:ea typeface="Myriad Pro Bold"/>
                          <a:cs typeface="Myriad Pro Bold"/>
                          <a:sym typeface="Myriad Pro Bold"/>
                        </a:rPr>
                        <a:t>Univers 3</a:t>
                      </a:r>
                      <a:endParaRPr sz="2400" b="1" dirty="0">
                        <a:solidFill>
                          <a:srgbClr val="FFFFFF"/>
                        </a:solidFill>
                        <a:effectLst>
                          <a:outerShdw blurRad="25400" dist="25400" dir="5400000" rotWithShape="0">
                            <a:srgbClr val="000000">
                              <a:alpha val="60000"/>
                            </a:srgbClr>
                          </a:outerShdw>
                        </a:effectLst>
                        <a:latin typeface="+mn-lt"/>
                        <a:ea typeface="Myriad Pro Bold"/>
                        <a:cs typeface="Myriad Pro Bold"/>
                        <a:sym typeface="Myriad Pro Bold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531B93"/>
                      </a:solidFill>
                      <a:miter lim="400000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chemeClr val="accent4">
                        <a:hueOff val="384618"/>
                        <a:satOff val="3869"/>
                        <a:lumOff val="5802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8455495"/>
                  </a:ext>
                </a:extLst>
              </a:tr>
              <a:tr h="1333500">
                <a:tc>
                  <a:txBody>
                    <a:bodyPr/>
                    <a:lstStyle/>
                    <a:p>
                      <a:pPr defTabSz="914400">
                        <a:tabLst>
                          <a:tab pos="1181100" algn="l"/>
                        </a:tabLst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2800" b="1" dirty="0" err="1">
                          <a:solidFill>
                            <a:srgbClr val="FFFFFF"/>
                          </a:solidFill>
                          <a:effectLst>
                            <a:outerShdw blurRad="25400" dist="25400" dir="5400000" rotWithShape="0">
                              <a:srgbClr val="000000">
                                <a:alpha val="60000"/>
                              </a:srgbClr>
                            </a:outerShdw>
                          </a:effectLst>
                          <a:latin typeface="Myriad Pro Bold"/>
                          <a:ea typeface="Myriad Pro Bold"/>
                          <a:cs typeface="Myriad Pro Bold"/>
                          <a:sym typeface="Myriad Pro Bold"/>
                        </a:rPr>
                        <a:t>Lundi</a:t>
                      </a:r>
                      <a:endParaRPr sz="2800" b="1" dirty="0">
                        <a:solidFill>
                          <a:srgbClr val="FFFFFF"/>
                        </a:solidFill>
                        <a:effectLst>
                          <a:outerShdw blurRad="25400" dist="25400" dir="5400000" rotWithShape="0">
                            <a:srgbClr val="000000">
                              <a:alpha val="60000"/>
                            </a:srgbClr>
                          </a:outerShdw>
                        </a:effectLst>
                        <a:latin typeface="Myriad Pro Bold"/>
                        <a:ea typeface="Myriad Pro Bold"/>
                        <a:cs typeface="Myriad Pro Bold"/>
                        <a:sym typeface="Myriad Pro Bold"/>
                      </a:endParaRP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4C458F"/>
                      </a:solidFill>
                      <a:miter lim="400000"/>
                    </a:lnL>
                    <a:lnR w="12700">
                      <a:solidFill>
                        <a:srgbClr val="531B93"/>
                      </a:solidFill>
                      <a:miter lim="400000"/>
                    </a:lnR>
                    <a:lnT w="0">
                      <a:miter lim="400000"/>
                    </a:lnT>
                    <a:solidFill>
                      <a:schemeClr val="accent6">
                        <a:lumOff val="-874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b="0" i="0" u="none" strike="noStrike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  <a:p>
                      <a:pPr marL="0" marR="0" lvl="0" indent="0" algn="ctr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Manipulation</a:t>
                      </a:r>
                    </a:p>
                    <a:p>
                      <a:pPr marL="0" marR="0" lvl="0" indent="0" algn="ctr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peinture</a:t>
                      </a:r>
                    </a:p>
                    <a:p>
                      <a:pPr marL="0" marR="0" lvl="0" indent="0" algn="ctr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b="0" i="0" u="none" strike="noStrike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531B93"/>
                      </a:solidFill>
                      <a:miter lim="400000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531B93"/>
                      </a:solidFill>
                      <a:miter lim="400000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Motricité</a:t>
                      </a:r>
                    </a:p>
                    <a:p>
                      <a:pPr marL="0" marR="0" lvl="0" indent="0" algn="ctr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Wilson + balles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Symbolique</a:t>
                      </a:r>
                    </a:p>
                    <a:p>
                      <a:pPr marL="0" marR="0" lvl="0" indent="0" algn="ctr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Les voitures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Expression artistique</a:t>
                      </a:r>
                    </a:p>
                    <a:p>
                      <a:pPr marL="0" marR="0" lvl="0" indent="0" algn="ctr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Livres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600"/>
                      </a:pPr>
                      <a:r>
                        <a:rPr kumimoji="0" lang="fr-FR" sz="28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Sortie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433006"/>
                  </a:ext>
                </a:extLst>
              </a:tr>
              <a:tr h="1220470">
                <a:tc>
                  <a:txBody>
                    <a:bodyPr/>
                    <a:lstStyle/>
                    <a:p>
                      <a:pPr defTabSz="914400">
                        <a:tabLst>
                          <a:tab pos="1181100" algn="l"/>
                        </a:tabLst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2800" b="1" dirty="0">
                          <a:solidFill>
                            <a:srgbClr val="FFFFFF"/>
                          </a:solidFill>
                          <a:effectLst>
                            <a:outerShdw blurRad="25400" dist="25400" dir="5400000" rotWithShape="0">
                              <a:srgbClr val="000000">
                                <a:alpha val="60000"/>
                              </a:srgbClr>
                            </a:outerShdw>
                          </a:effectLst>
                          <a:latin typeface="Myriad Pro Bold"/>
                          <a:ea typeface="Myriad Pro Bold"/>
                          <a:cs typeface="Myriad Pro Bold"/>
                          <a:sym typeface="Myriad Pro Bold"/>
                        </a:rPr>
                        <a:t>Mardi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4C458F"/>
                      </a:solidFill>
                      <a:miter lim="400000"/>
                    </a:lnL>
                    <a:lnR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solidFill>
                      <a:schemeClr val="accent6">
                        <a:lumOff val="-874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Expression artistique</a:t>
                      </a:r>
                    </a:p>
                    <a:p>
                      <a:pPr marL="0" marR="0" lvl="0" indent="0" algn="ctr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Comptine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/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800" b="0" i="0" u="none" strike="noStrike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  <a:p>
                      <a:r>
                        <a:rPr lang="fr-FR" sz="18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Construction </a:t>
                      </a:r>
                    </a:p>
                    <a:p>
                      <a:r>
                        <a:rPr lang="fr-FR" sz="18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Puzzle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800" b="0" i="0" u="none" strike="noStrike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  <a:p>
                      <a:r>
                        <a:rPr lang="fr-FR" sz="18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Expression Artistique</a:t>
                      </a:r>
                    </a:p>
                    <a:p>
                      <a:r>
                        <a:rPr lang="fr-FR" sz="18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Les livres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531B93"/>
                      </a:solidFill>
                      <a:miter lim="400000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600"/>
                      </a:pPr>
                      <a:r>
                        <a:rPr kumimoji="0" lang="fr-FR" sz="14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Grande sortie départ 9h30 Oc </a:t>
                      </a:r>
                      <a:r>
                        <a:rPr kumimoji="0" lang="fr-FR" sz="1400" b="0" i="0" u="none" strike="noStrike" kern="0" cap="none" spc="0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éanopolis</a:t>
                      </a:r>
                      <a:r>
                        <a:rPr kumimoji="0" lang="fr-FR" sz="14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. 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7301939"/>
                  </a:ext>
                </a:extLst>
              </a:tr>
              <a:tr h="813226">
                <a:tc>
                  <a:txBody>
                    <a:bodyPr/>
                    <a:lstStyle/>
                    <a:p>
                      <a:pPr defTabSz="914400">
                        <a:tabLst>
                          <a:tab pos="1181100" algn="l"/>
                        </a:tabLst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2800" b="1" dirty="0" err="1">
                          <a:solidFill>
                            <a:srgbClr val="FFFFFF"/>
                          </a:solidFill>
                          <a:effectLst>
                            <a:outerShdw blurRad="25400" dist="25400" dir="5400000" rotWithShape="0">
                              <a:srgbClr val="000000">
                                <a:alpha val="60000"/>
                              </a:srgbClr>
                            </a:outerShdw>
                          </a:effectLst>
                          <a:latin typeface="Myriad Pro Bold"/>
                          <a:ea typeface="Myriad Pro Bold"/>
                          <a:cs typeface="Myriad Pro Bold"/>
                          <a:sym typeface="Myriad Pro Bold"/>
                        </a:rPr>
                        <a:t>Mercredi</a:t>
                      </a:r>
                      <a:endParaRPr sz="2800" b="1" dirty="0">
                        <a:solidFill>
                          <a:srgbClr val="FFFFFF"/>
                        </a:solidFill>
                        <a:effectLst>
                          <a:outerShdw blurRad="25400" dist="25400" dir="5400000" rotWithShape="0">
                            <a:srgbClr val="000000">
                              <a:alpha val="60000"/>
                            </a:srgbClr>
                          </a:outerShdw>
                        </a:effectLst>
                        <a:latin typeface="Myriad Pro Bold"/>
                        <a:ea typeface="Myriad Pro Bold"/>
                        <a:cs typeface="Myriad Pro Bold"/>
                        <a:sym typeface="Myriad Pro Bold"/>
                      </a:endParaRP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4C458F"/>
                      </a:solidFill>
                      <a:miter lim="400000"/>
                    </a:lnL>
                    <a:lnR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solidFill>
                      <a:schemeClr val="accent6">
                        <a:lumOff val="-874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Manipulation</a:t>
                      </a:r>
                    </a:p>
                    <a:p>
                      <a:r>
                        <a:rPr lang="fr-FR" sz="18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Gelée alimentaire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Symbolique </a:t>
                      </a:r>
                    </a:p>
                    <a:p>
                      <a:r>
                        <a:rPr lang="fr-FR" sz="18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Docteur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Expression Artistique </a:t>
                      </a:r>
                    </a:p>
                    <a:p>
                      <a:pPr marL="0" marR="0" lvl="0" indent="0" algn="ctr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Comptine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Expression artistique </a:t>
                      </a:r>
                    </a:p>
                    <a:p>
                      <a:pPr marL="0" marR="0" lvl="0" indent="0" algn="ctr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gommettes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531B93"/>
                      </a:solidFill>
                      <a:miter lim="400000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600"/>
                      </a:pPr>
                      <a:r>
                        <a:rPr kumimoji="0" lang="fr-FR" sz="2800" b="0" i="0" u="none" strike="noStrike" kern="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Sortie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0519330"/>
                  </a:ext>
                </a:extLst>
              </a:tr>
              <a:tr h="1192786">
                <a:tc>
                  <a:txBody>
                    <a:bodyPr/>
                    <a:lstStyle/>
                    <a:p>
                      <a:pPr defTabSz="914400">
                        <a:tabLst>
                          <a:tab pos="1181100" algn="l"/>
                        </a:tabLst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2800" b="1" dirty="0" err="1">
                          <a:solidFill>
                            <a:srgbClr val="FFFFFF"/>
                          </a:solidFill>
                          <a:effectLst>
                            <a:outerShdw blurRad="25400" dist="25400" dir="5400000" rotWithShape="0">
                              <a:srgbClr val="000000">
                                <a:alpha val="60000"/>
                              </a:srgbClr>
                            </a:outerShdw>
                          </a:effectLst>
                          <a:latin typeface="Myriad Pro Bold"/>
                          <a:ea typeface="Myriad Pro Bold"/>
                          <a:cs typeface="Myriad Pro Bold"/>
                          <a:sym typeface="Myriad Pro Bold"/>
                        </a:rPr>
                        <a:t>Jeudi</a:t>
                      </a:r>
                      <a:endParaRPr sz="2800" b="1" dirty="0">
                        <a:solidFill>
                          <a:srgbClr val="FFFFFF"/>
                        </a:solidFill>
                        <a:effectLst>
                          <a:outerShdw blurRad="25400" dist="25400" dir="5400000" rotWithShape="0">
                            <a:srgbClr val="000000">
                              <a:alpha val="60000"/>
                            </a:srgbClr>
                          </a:outerShdw>
                        </a:effectLst>
                        <a:latin typeface="Myriad Pro Bold"/>
                        <a:ea typeface="Myriad Pro Bold"/>
                        <a:cs typeface="Myriad Pro Bold"/>
                        <a:sym typeface="Myriad Pro Bold"/>
                      </a:endParaRP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4C458F"/>
                      </a:solidFill>
                      <a:miter lim="400000"/>
                    </a:lnL>
                    <a:lnR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solidFill>
                      <a:srgbClr val="5F327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Symbolique</a:t>
                      </a:r>
                    </a:p>
                    <a:p>
                      <a:r>
                        <a:rPr lang="fr-FR" sz="18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Poupée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Construction </a:t>
                      </a:r>
                    </a:p>
                    <a:p>
                      <a:r>
                        <a:rPr lang="fr-FR" sz="18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Puzzle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Symbolique </a:t>
                      </a:r>
                    </a:p>
                    <a:p>
                      <a:r>
                        <a:rPr lang="fr-FR" sz="18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Poupée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Symbolique</a:t>
                      </a:r>
                    </a:p>
                    <a:p>
                      <a:r>
                        <a:rPr lang="fr-FR" sz="18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Docteur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600"/>
                      </a:pPr>
                      <a:endParaRPr kumimoji="0" lang="fr-FR" sz="2800" b="0" i="0" u="none" strike="noStrike" kern="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5624146"/>
                  </a:ext>
                </a:extLst>
              </a:tr>
              <a:tr h="1369043">
                <a:tc>
                  <a:txBody>
                    <a:bodyPr/>
                    <a:lstStyle/>
                    <a:p>
                      <a:pPr defTabSz="914400">
                        <a:tabLst>
                          <a:tab pos="1181100" algn="l"/>
                        </a:tabLst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2800" b="1" dirty="0" err="1">
                          <a:solidFill>
                            <a:srgbClr val="FFFFFF"/>
                          </a:solidFill>
                          <a:effectLst>
                            <a:outerShdw blurRad="25400" dist="25400" dir="5400000" rotWithShape="0">
                              <a:srgbClr val="000000">
                                <a:alpha val="60000"/>
                              </a:srgbClr>
                            </a:outerShdw>
                          </a:effectLst>
                          <a:latin typeface="Myriad Pro Bold"/>
                          <a:ea typeface="Myriad Pro Bold"/>
                          <a:cs typeface="Myriad Pro Bold"/>
                          <a:sym typeface="Myriad Pro Bold"/>
                        </a:rPr>
                        <a:t>Vendredi</a:t>
                      </a:r>
                      <a:endParaRPr sz="2800" b="1" dirty="0">
                        <a:solidFill>
                          <a:srgbClr val="FFFFFF"/>
                        </a:solidFill>
                        <a:effectLst>
                          <a:outerShdw blurRad="25400" dist="25400" dir="5400000" rotWithShape="0">
                            <a:srgbClr val="000000">
                              <a:alpha val="60000"/>
                            </a:srgbClr>
                          </a:outerShdw>
                        </a:effectLst>
                        <a:latin typeface="Myriad Pro Bold"/>
                        <a:ea typeface="Myriad Pro Bold"/>
                        <a:cs typeface="Myriad Pro Bold"/>
                        <a:sym typeface="Myriad Pro Bold"/>
                      </a:endParaRP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4C458F"/>
                      </a:solidFill>
                      <a:miter lim="400000"/>
                    </a:lnL>
                    <a:lnR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B w="12700">
                      <a:solidFill>
                        <a:srgbClr val="4C458F"/>
                      </a:solidFill>
                      <a:miter lim="400000"/>
                    </a:lnB>
                    <a:solidFill>
                      <a:schemeClr val="accent6">
                        <a:lumOff val="-8741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Pâtisserie</a:t>
                      </a:r>
                    </a:p>
                    <a:p>
                      <a:endParaRPr lang="fr-FR" sz="1800" b="0" i="0" u="none" strike="noStrike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Construction</a:t>
                      </a:r>
                    </a:p>
                    <a:p>
                      <a:r>
                        <a:rPr lang="fr-FR" sz="1800" b="0" i="0" u="none" strike="noStrike" cap="none" spc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Archibloc</a:t>
                      </a:r>
                      <a:endParaRPr lang="fr-FR" sz="1800" b="0" i="0" u="none" strike="noStrike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Construction </a:t>
                      </a:r>
                    </a:p>
                    <a:p>
                      <a:pPr marL="0" marR="0" lvl="0" indent="0" algn="ctr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Jeu </a:t>
                      </a:r>
                      <a:r>
                        <a:rPr lang="fr-FR" sz="16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d’encastrement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Expression artistique</a:t>
                      </a:r>
                    </a:p>
                    <a:p>
                      <a:r>
                        <a:rPr lang="fr-FR" sz="18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Comptine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600"/>
                      </a:pPr>
                      <a:endParaRPr kumimoji="0" lang="fr-FR" sz="2800" b="0" i="0" u="none" strike="noStrike" kern="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1B93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6890741"/>
                  </a:ext>
                </a:extLst>
              </a:tr>
            </a:tbl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10560179" y="716844"/>
            <a:ext cx="2444621" cy="6565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1800" b="1" i="0" u="none" strike="noStrike" cap="none" spc="0" normalizeH="0" baseline="0" dirty="0">
                <a:ln>
                  <a:noFill/>
                </a:ln>
                <a:solidFill>
                  <a:srgbClr val="5F327B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Semaine </a:t>
            </a:r>
            <a:r>
              <a:rPr lang="fr-FR" sz="1800" b="1" dirty="0">
                <a:solidFill>
                  <a:srgbClr val="5F327B"/>
                </a:solidFill>
              </a:rPr>
              <a:t>du 27 février au 03 Mars </a:t>
            </a:r>
            <a:r>
              <a:rPr kumimoji="0" lang="fr-FR" sz="1800" b="1" i="0" u="none" strike="noStrike" cap="none" spc="0" normalizeH="0" baseline="0" dirty="0">
                <a:ln>
                  <a:noFill/>
                </a:ln>
                <a:solidFill>
                  <a:srgbClr val="5F327B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 2023</a:t>
            </a:r>
          </a:p>
        </p:txBody>
      </p:sp>
    </p:spTree>
    <p:extLst>
      <p:ext uri="{BB962C8B-B14F-4D97-AF65-F5344CB8AC3E}">
        <p14:creationId xmlns:p14="http://schemas.microsoft.com/office/powerpoint/2010/main" val="1215068415"/>
      </p:ext>
    </p:extLst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16733</TotalTime>
  <Words>87</Words>
  <Application>Microsoft Office PowerPoint</Application>
  <PresentationFormat>Personnalisé</PresentationFormat>
  <Paragraphs>58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Helvetica</vt:lpstr>
      <vt:lpstr>Helvetica Light</vt:lpstr>
      <vt:lpstr>Helvetica Neue</vt:lpstr>
      <vt:lpstr>Myriad Pro Bold</vt:lpstr>
      <vt:lpstr>White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Laurence RAMEAU</dc:creator>
  <cp:lastModifiedBy>Crèche KOK</cp:lastModifiedBy>
  <cp:revision>181</cp:revision>
  <cp:lastPrinted>2023-02-24T10:18:53Z</cp:lastPrinted>
  <dcterms:modified xsi:type="dcterms:W3CDTF">2023-02-24T10:28:21Z</dcterms:modified>
</cp:coreProperties>
</file>