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13004800" cy="97536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3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022" autoAdjust="0"/>
  </p:normalViewPr>
  <p:slideViewPr>
    <p:cSldViewPr snapToGrid="0">
      <p:cViewPr varScale="1">
        <p:scale>
          <a:sx n="61" d="100"/>
          <a:sy n="61" d="100"/>
        </p:scale>
        <p:origin x="13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019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75542AF-4508-4294-9AB7-0376156F8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972534"/>
              </p:ext>
            </p:extLst>
          </p:nvPr>
        </p:nvGraphicFramePr>
        <p:xfrm>
          <a:off x="570831" y="2033081"/>
          <a:ext cx="11863137" cy="7139381"/>
        </p:xfrm>
        <a:graphic>
          <a:graphicData uri="http://schemas.openxmlformats.org/drawingml/2006/table">
            <a:tbl>
              <a:tblPr firstRow="1" firstCol="1">
                <a:tableStyleId>{C7B018BB-80A7-4F77-B60F-C8B233D01FF8}</a:tableStyleId>
              </a:tblPr>
              <a:tblGrid>
                <a:gridCol w="2069431">
                  <a:extLst>
                    <a:ext uri="{9D8B030D-6E8A-4147-A177-3AD203B41FA5}">
                      <a16:colId xmlns:a16="http://schemas.microsoft.com/office/drawing/2014/main" val="3113937633"/>
                    </a:ext>
                  </a:extLst>
                </a:gridCol>
                <a:gridCol w="3503864">
                  <a:extLst>
                    <a:ext uri="{9D8B030D-6E8A-4147-A177-3AD203B41FA5}">
                      <a16:colId xmlns:a16="http://schemas.microsoft.com/office/drawing/2014/main" val="1836292717"/>
                    </a:ext>
                  </a:extLst>
                </a:gridCol>
                <a:gridCol w="3818021">
                  <a:extLst>
                    <a:ext uri="{9D8B030D-6E8A-4147-A177-3AD203B41FA5}">
                      <a16:colId xmlns:a16="http://schemas.microsoft.com/office/drawing/2014/main" val="4105024282"/>
                    </a:ext>
                  </a:extLst>
                </a:gridCol>
                <a:gridCol w="2471821">
                  <a:extLst>
                    <a:ext uri="{9D8B030D-6E8A-4147-A177-3AD203B41FA5}">
                      <a16:colId xmlns:a16="http://schemas.microsoft.com/office/drawing/2014/main" val="154498271"/>
                    </a:ext>
                  </a:extLst>
                </a:gridCol>
              </a:tblGrid>
              <a:tr h="910691"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26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sym typeface="Helvetica"/>
                        </a:defRPr>
                      </a:pPr>
                      <a:endParaRPr dirty="0">
                        <a:latin typeface="+mn-lt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600" b="1" dirty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Univers 1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12700">
                      <a:solidFill>
                        <a:srgbClr val="531B93"/>
                      </a:solidFill>
                      <a:miter lim="400000"/>
                    </a:lnR>
                    <a:lnT w="12700">
                      <a:solidFill>
                        <a:srgbClr val="531B93"/>
                      </a:solidFill>
                      <a:miter lim="400000"/>
                    </a:lnT>
                    <a:lnB w="12700">
                      <a:solidFill>
                        <a:srgbClr val="531B93"/>
                      </a:solidFill>
                      <a:miter lim="400000"/>
                    </a:lnB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600" b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Univers</a:t>
                      </a:r>
                      <a:r>
                        <a:rPr sz="2600" b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 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531B93"/>
                      </a:solidFill>
                      <a:miter lim="400000"/>
                    </a:lnR>
                    <a:lnT w="12700">
                      <a:solidFill>
                        <a:srgbClr val="531B93"/>
                      </a:solidFill>
                      <a:miter lim="400000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600" b="1" dirty="0" err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Univers</a:t>
                      </a:r>
                      <a:r>
                        <a:rPr sz="2600" b="1" dirty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 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531B93"/>
                      </a:solidFill>
                      <a:miter lim="400000"/>
                    </a:lnR>
                    <a:lnT w="12700">
                      <a:solidFill>
                        <a:srgbClr val="531B93"/>
                      </a:solidFill>
                      <a:miter lim="400000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4">
                        <a:hueOff val="384618"/>
                        <a:satOff val="3869"/>
                        <a:lumOff val="580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579641"/>
                  </a:ext>
                </a:extLst>
              </a:tr>
              <a:tr h="1200380">
                <a:tc rowSpan="2"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600" b="1" dirty="0" err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Lundi</a:t>
                      </a:r>
                      <a:endParaRPr sz="2600" b="1" dirty="0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60000"/>
                            </a:srgbClr>
                          </a:outerShdw>
                        </a:effectLst>
                        <a:latin typeface="+mn-lt"/>
                        <a:ea typeface="Myriad Pro Bold"/>
                        <a:cs typeface="Myriad Pro Bold"/>
                        <a:sym typeface="Myriad Pro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4C458F"/>
                      </a:solidFill>
                      <a:miter lim="400000"/>
                    </a:lnL>
                    <a:lnR w="12700">
                      <a:solidFill>
                        <a:srgbClr val="531B93"/>
                      </a:solidFill>
                      <a:miter lim="400000"/>
                    </a:lnR>
                    <a:lnT w="0">
                      <a:miter lim="400000"/>
                    </a:lnT>
                    <a:solidFill>
                      <a:schemeClr val="accent6">
                        <a:lumOff val="-8741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Bricolage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531B93"/>
                      </a:solidFill>
                      <a:miter lim="400000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531B93"/>
                      </a:solidFill>
                      <a:miter lim="400000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Poussette + bébé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r>
                        <a:rPr kumimoji="0" lang="fr-FR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Livres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r>
                        <a:rPr kumimoji="0" lang="fr-FR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Ou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r>
                        <a:rPr kumimoji="0" lang="fr-FR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Sortie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r>
                        <a:rPr kumimoji="0" lang="fr-FR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Ou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r>
                        <a:rPr kumimoji="0" lang="fr-FR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Univers Surprise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7803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Ferme + Animaux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24142"/>
                  </a:ext>
                </a:extLst>
              </a:tr>
              <a:tr h="1168829">
                <a:tc rowSpan="2"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600" b="1" dirty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Mardi</a:t>
                      </a:r>
                      <a:endParaRPr sz="2600" b="1" dirty="0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60000"/>
                            </a:srgbClr>
                          </a:outerShdw>
                        </a:effectLst>
                        <a:latin typeface="+mn-lt"/>
                        <a:ea typeface="Myriad Pro Bold"/>
                        <a:cs typeface="Myriad Pro Bold"/>
                        <a:sym typeface="Myriad Pro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4C458F"/>
                      </a:solidFill>
                      <a:miter lim="400000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solidFill>
                      <a:schemeClr val="accent6">
                        <a:lumOff val="-8741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dirty="0"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T w="12700">
                      <a:noFill/>
                      <a:miter lim="400000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0" lang="fr-FR" sz="2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endParaRPr kumimoji="0" lang="fr-FR" sz="2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2552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Animaux </a:t>
                      </a:r>
                    </a:p>
                  </a:txBody>
                  <a:tcPr marL="50800" marR="50800" marT="50800" marB="50800" anchor="ctr" horzOverflow="overflow"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50769"/>
                  </a:ext>
                </a:extLst>
              </a:tr>
              <a:tr h="1179347"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600" b="1" dirty="0" err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Mercredi</a:t>
                      </a:r>
                      <a:endParaRPr sz="2600" b="1" dirty="0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60000"/>
                            </a:srgbClr>
                          </a:outerShdw>
                        </a:effectLst>
                        <a:latin typeface="+mn-lt"/>
                        <a:ea typeface="Myriad Pro Bold"/>
                        <a:cs typeface="Myriad Pro Bold"/>
                        <a:sym typeface="Myriad Pro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4C458F"/>
                      </a:solidFill>
                      <a:miter lim="400000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solidFill>
                      <a:schemeClr val="accent6">
                        <a:lumOff val="-8741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0" lang="fr-FR" sz="2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531B93"/>
                      </a:solidFill>
                      <a:miter lim="400000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251185"/>
                  </a:ext>
                </a:extLst>
              </a:tr>
              <a:tr h="152400">
                <a:tc rowSpan="3"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600" b="1" dirty="0" err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Jeudi</a:t>
                      </a:r>
                      <a:endParaRPr sz="2600" b="1" dirty="0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60000"/>
                            </a:srgbClr>
                          </a:outerShdw>
                        </a:effectLst>
                        <a:latin typeface="+mn-lt"/>
                        <a:ea typeface="Myriad Pro Bold"/>
                        <a:cs typeface="Myriad Pro Bold"/>
                        <a:sym typeface="Myriad Pro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4C458F"/>
                      </a:solidFill>
                      <a:miter lim="400000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solidFill>
                      <a:schemeClr val="accent6">
                        <a:lumOff val="-8741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0" lang="fr-FR" sz="2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endParaRPr kumimoji="0" lang="fr-FR" sz="2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27278"/>
                  </a:ext>
                </a:extLst>
              </a:tr>
              <a:tr h="12003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Tampons </a:t>
                      </a:r>
                      <a:r>
                        <a:rPr lang="fr-FR" sz="2400" dirty="0" err="1"/>
                        <a:t>Chunkies</a:t>
                      </a:r>
                      <a:endParaRPr lang="fr-FR" sz="2400" dirty="0"/>
                    </a:p>
                  </a:txBody>
                  <a:tcPr marL="50800" marR="50800" marT="50800" marB="50800" anchor="ctr" horzOverflow="overflow"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123834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Animaux à tirer</a:t>
                      </a:r>
                    </a:p>
                  </a:txBody>
                  <a:tcPr marL="50800" marR="50800" marT="50800" marB="50800" anchor="ctr" horzOverflow="overflow"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531B93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524552"/>
                  </a:ext>
                </a:extLst>
              </a:tr>
              <a:tr h="1098754"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600" b="1" dirty="0" err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Myriad Pro Bold"/>
                          <a:cs typeface="Myriad Pro Bold"/>
                          <a:sym typeface="Myriad Pro Bold"/>
                        </a:rPr>
                        <a:t>Vendredi</a:t>
                      </a:r>
                      <a:endParaRPr sz="2600" b="1" dirty="0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60000"/>
                            </a:srgbClr>
                          </a:outerShdw>
                        </a:effectLst>
                        <a:latin typeface="+mn-lt"/>
                        <a:ea typeface="Myriad Pro Bold"/>
                        <a:cs typeface="Myriad Pro Bold"/>
                        <a:sym typeface="Myriad Pro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4C458F"/>
                      </a:solidFill>
                      <a:miter lim="400000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solidFill>
                      <a:schemeClr val="accent6">
                        <a:lumOff val="-8741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5F327B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kumimoji="0" lang="fr-FR" sz="26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Animaux magnétiques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531B93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600"/>
                      </a:pPr>
                      <a:endParaRPr kumimoji="0" lang="fr-FR" sz="26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531B93"/>
                      </a:solidFill>
                      <a:miter lim="400000"/>
                    </a:lnR>
                    <a:lnT w="12700" cap="flat" cmpd="sng" algn="ctr">
                      <a:solidFill>
                        <a:srgbClr val="531B93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531B93"/>
                      </a:solidFill>
                      <a:miter lim="400000"/>
                    </a:lnB>
                    <a:solidFill>
                      <a:srgbClr val="5F32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38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516056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30</Words>
  <Application>Microsoft Office PowerPoint</Application>
  <PresentationFormat>Personnalisé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Helvetica Light</vt:lpstr>
      <vt:lpstr>Helvetica Neue</vt:lpstr>
      <vt:lpstr>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RAMEAU</dc:creator>
  <cp:lastModifiedBy>Rennes La Courrouze | Koala Kids</cp:lastModifiedBy>
  <cp:revision>172</cp:revision>
  <cp:lastPrinted>2018-08-28T09:55:06Z</cp:lastPrinted>
  <dcterms:modified xsi:type="dcterms:W3CDTF">2022-04-22T10:49:05Z</dcterms:modified>
</cp:coreProperties>
</file>