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022" autoAdjust="0"/>
  </p:normalViewPr>
  <p:slideViewPr>
    <p:cSldViewPr snapToGrid="0">
      <p:cViewPr varScale="1">
        <p:scale>
          <a:sx n="61" d="100"/>
          <a:sy n="61" d="100"/>
        </p:scale>
        <p:origin x="13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019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75542AF-4508-4294-9AB7-0376156F8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972534"/>
              </p:ext>
            </p:extLst>
          </p:nvPr>
        </p:nvGraphicFramePr>
        <p:xfrm>
          <a:off x="570831" y="2033081"/>
          <a:ext cx="11863137" cy="7139381"/>
        </p:xfrm>
        <a:graphic>
          <a:graphicData uri="http://schemas.openxmlformats.org/drawingml/2006/table">
            <a:tbl>
              <a:tblPr firstRow="1" firstCol="1">
                <a:tableStyleId>{C7B018BB-80A7-4F77-B60F-C8B233D01FF8}</a:tableStyleId>
              </a:tblPr>
              <a:tblGrid>
                <a:gridCol w="2069431">
                  <a:extLst>
                    <a:ext uri="{9D8B030D-6E8A-4147-A177-3AD203B41FA5}">
                      <a16:colId xmlns:a16="http://schemas.microsoft.com/office/drawing/2014/main" val="3113937633"/>
                    </a:ext>
                  </a:extLst>
                </a:gridCol>
                <a:gridCol w="3503864">
                  <a:extLst>
                    <a:ext uri="{9D8B030D-6E8A-4147-A177-3AD203B41FA5}">
                      <a16:colId xmlns:a16="http://schemas.microsoft.com/office/drawing/2014/main" val="1836292717"/>
                    </a:ext>
                  </a:extLst>
                </a:gridCol>
                <a:gridCol w="3818021">
                  <a:extLst>
                    <a:ext uri="{9D8B030D-6E8A-4147-A177-3AD203B41FA5}">
                      <a16:colId xmlns:a16="http://schemas.microsoft.com/office/drawing/2014/main" val="4105024282"/>
                    </a:ext>
                  </a:extLst>
                </a:gridCol>
                <a:gridCol w="2471821">
                  <a:extLst>
                    <a:ext uri="{9D8B030D-6E8A-4147-A177-3AD203B41FA5}">
                      <a16:colId xmlns:a16="http://schemas.microsoft.com/office/drawing/2014/main" val="154498271"/>
                    </a:ext>
                  </a:extLst>
                </a:gridCol>
              </a:tblGrid>
              <a:tr h="91069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26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sym typeface="Helvetica"/>
                        </a:defRPr>
                      </a:pPr>
                      <a:endParaRPr dirty="0">
                        <a:latin typeface="+mn-lt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 1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600" b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</a:t>
                      </a:r>
                      <a:r>
                        <a:rPr sz="2600" b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 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579641"/>
                  </a:ext>
                </a:extLst>
              </a:tr>
              <a:tr h="1200380">
                <a:tc row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Lundi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0">
                      <a:miter lim="400000"/>
                    </a:lnT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Bricolage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31B93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Poussette + bébé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Livres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Ou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Sortie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Ou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Univers Surprise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7803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Ferme + Animaux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24142"/>
                  </a:ext>
                </a:extLst>
              </a:tr>
              <a:tr h="1168829">
                <a:tc row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6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Mardi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T w="12700">
                      <a:noFill/>
                      <a:miter lim="400000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552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Animaux </a:t>
                      </a: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50769"/>
                  </a:ext>
                </a:extLst>
              </a:tr>
              <a:tr h="1179347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Mercredi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51185"/>
                  </a:ext>
                </a:extLst>
              </a:tr>
              <a:tr h="152400">
                <a:tc rowSpan="3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Jeudi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927278"/>
                  </a:ext>
                </a:extLst>
              </a:tr>
              <a:tr h="12003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Tampons </a:t>
                      </a:r>
                      <a:r>
                        <a:rPr lang="fr-FR" sz="2400" dirty="0" err="1"/>
                        <a:t>Chunkies</a:t>
                      </a:r>
                      <a:endParaRPr lang="fr-FR" sz="2400" dirty="0"/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123834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Animaux à tirer</a:t>
                      </a: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524552"/>
                  </a:ext>
                </a:extLst>
              </a:tr>
              <a:tr h="1098754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Vendredi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5F327B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kumimoji="0" lang="fr-FR" sz="26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Animaux magnétiques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rgbClr val="5F32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8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516056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30</Words>
  <Application>Microsoft Office PowerPoint</Application>
  <PresentationFormat>Personnalisé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Helvetica Light</vt:lpstr>
      <vt:lpstr>Helvetica Neue</vt:lpstr>
      <vt:lpstr>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RAMEAU</dc:creator>
  <cp:lastModifiedBy>Rennes La Courrouze | Koala Kids</cp:lastModifiedBy>
  <cp:revision>172</cp:revision>
  <cp:lastPrinted>2018-08-28T09:55:06Z</cp:lastPrinted>
  <dcterms:modified xsi:type="dcterms:W3CDTF">2022-04-22T10:49:05Z</dcterms:modified>
</cp:coreProperties>
</file>